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5440363" cy="7699375"/>
  <p:notesSz cx="9926638" cy="6797675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6256" autoAdjust="0"/>
  </p:normalViewPr>
  <p:slideViewPr>
    <p:cSldViewPr snapToGrid="0" snapToObjects="1">
      <p:cViewPr varScale="1">
        <p:scale>
          <a:sx n="88" d="100"/>
          <a:sy n="88" d="100"/>
        </p:scale>
        <p:origin x="20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746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lIns="116385" tIns="58192" rIns="116385" bIns="58192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116385" tIns="58192" rIns="116385" bIns="58192"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440680" cy="7699248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0C4C0980-3CBE-8C19-50B4-43DE4C2350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3214" y="39328"/>
            <a:ext cx="928640" cy="329138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AA4D1E46-3AD0-B993-3A9A-1A5B8ED89D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4451" y="7252476"/>
            <a:ext cx="2591460" cy="36249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E8485DE-65AA-DEF4-8CF1-6B3D026CA5A1}"/>
              </a:ext>
            </a:extLst>
          </p:cNvPr>
          <p:cNvSpPr txBox="1"/>
          <p:nvPr/>
        </p:nvSpPr>
        <p:spPr>
          <a:xfrm>
            <a:off x="2807429" y="2155001"/>
            <a:ext cx="21001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2024</a:t>
            </a:r>
            <a:r>
              <a:rPr lang="ko-KR" altLang="en-US" sz="1400" b="1">
                <a:latin typeface="THE행복열매" panose="02020603020101020101" pitchFamily="18" charset="-127"/>
                <a:ea typeface="THE행복열매" panose="02020603020101020101" pitchFamily="18" charset="-127"/>
              </a:rPr>
              <a:t>년 </a:t>
            </a:r>
            <a:r>
              <a:rPr lang="en-US" altLang="ko-KR" sz="1400" b="1">
                <a:latin typeface="THE행복열매" panose="02020603020101020101" pitchFamily="18" charset="-127"/>
                <a:ea typeface="THE행복열매" panose="02020603020101020101" pitchFamily="18" charset="-127"/>
              </a:rPr>
              <a:t>5</a:t>
            </a:r>
            <a:r>
              <a:rPr lang="ko-KR" altLang="en-US" sz="1400" b="1">
                <a:latin typeface="THE행복열매" panose="02020603020101020101" pitchFamily="18" charset="-127"/>
                <a:ea typeface="THE행복열매" panose="02020603020101020101" pitchFamily="18" charset="-127"/>
              </a:rPr>
              <a:t>월 </a:t>
            </a:r>
            <a:r>
              <a:rPr lang="en-US" altLang="ko-KR" sz="1400" b="1">
                <a:latin typeface="THE행복열매" panose="02020603020101020101" pitchFamily="18" charset="-127"/>
                <a:ea typeface="THE행복열매" panose="02020603020101020101" pitchFamily="18" charset="-127"/>
              </a:rPr>
              <a:t>25</a:t>
            </a:r>
            <a:r>
              <a:rPr lang="ko-KR" altLang="en-US" sz="1400" b="1">
                <a:latin typeface="THE행복열매" panose="02020603020101020101" pitchFamily="18" charset="-127"/>
                <a:ea typeface="THE행복열매" panose="02020603020101020101" pitchFamily="18" charset="-127"/>
              </a:rPr>
              <a:t>일</a:t>
            </a:r>
            <a:endParaRPr lang="ko-KR" altLang="en-US" sz="1400" b="1" dirty="0">
              <a:latin typeface="THE행복열매" panose="02020603020101020101" pitchFamily="18" charset="-127"/>
              <a:ea typeface="THE행복열매" panose="02020603020101020101" pitchFamily="18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7BEAE9-EE41-833D-4701-C4358E9E0FF9}"/>
              </a:ext>
            </a:extLst>
          </p:cNvPr>
          <p:cNvSpPr txBox="1"/>
          <p:nvPr/>
        </p:nvSpPr>
        <p:spPr>
          <a:xfrm>
            <a:off x="2807429" y="2636214"/>
            <a:ext cx="21751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err="1">
                <a:latin typeface="THE행복열매" panose="02020603020101020101" pitchFamily="18" charset="-127"/>
                <a:ea typeface="THE행복열매" panose="02020603020101020101" pitchFamily="18" charset="-127"/>
              </a:rPr>
              <a:t>탄현위브더제니스</a:t>
            </a:r>
            <a:r>
              <a:rPr lang="ko-KR" altLang="en-US" sz="1400" b="1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 </a:t>
            </a:r>
            <a:r>
              <a:rPr lang="ko-KR" altLang="en-US" sz="1400" b="1" dirty="0" err="1">
                <a:latin typeface="THE행복열매" panose="02020603020101020101" pitchFamily="18" charset="-127"/>
                <a:ea typeface="THE행복열매" panose="02020603020101020101" pitchFamily="18" charset="-127"/>
              </a:rPr>
              <a:t>아이러브맘카페</a:t>
            </a:r>
            <a:endParaRPr lang="ko-KR" altLang="en-US" sz="1400" b="1" dirty="0">
              <a:latin typeface="THE행복열매" panose="02020603020101020101" pitchFamily="18" charset="-127"/>
              <a:ea typeface="THE행복열매" panose="02020603020101020101" pitchFamily="18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B0BFF7-BF55-A8C3-D634-7C41E6E8513D}"/>
              </a:ext>
            </a:extLst>
          </p:cNvPr>
          <p:cNvSpPr txBox="1"/>
          <p:nvPr/>
        </p:nvSpPr>
        <p:spPr>
          <a:xfrm>
            <a:off x="3033234" y="3133350"/>
            <a:ext cx="1949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E행복열매" panose="02020603020101020101" pitchFamily="18" charset="-127"/>
                <a:ea typeface="THE행복열매" panose="02020603020101020101" pitchFamily="18" charset="-127"/>
              </a:rPr>
              <a:t>고양특례시 영유아 가정 </a:t>
            </a:r>
            <a:r>
              <a:rPr kumimoji="0" lang="en-US" altLang="ko-KR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E행복열매" panose="02020603020101020101" pitchFamily="18" charset="-127"/>
                <a:ea typeface="THE행복열매" panose="02020603020101020101" pitchFamily="18" charset="-127"/>
              </a:rPr>
              <a:t>10</a:t>
            </a:r>
            <a:r>
              <a:rPr kumimoji="0" lang="ko-KR" alt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E행복열매" panose="02020603020101020101" pitchFamily="18" charset="-127"/>
                <a:ea typeface="THE행복열매" panose="02020603020101020101" pitchFamily="18" charset="-127"/>
              </a:rPr>
              <a:t>팀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8BB4E8-E606-7C47-381C-2ED6F4DB4284}"/>
              </a:ext>
            </a:extLst>
          </p:cNvPr>
          <p:cNvSpPr txBox="1"/>
          <p:nvPr/>
        </p:nvSpPr>
        <p:spPr>
          <a:xfrm>
            <a:off x="2965858" y="3489484"/>
            <a:ext cx="21001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err="1">
                <a:latin typeface="THE행복열매" panose="02020603020101020101" pitchFamily="18" charset="-127"/>
                <a:ea typeface="THE행복열매" panose="02020603020101020101" pitchFamily="18" charset="-127"/>
              </a:rPr>
              <a:t>고양특례시육아종합지원지원센터</a:t>
            </a:r>
            <a:r>
              <a:rPr lang="ko-KR" altLang="en-US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 홈페이지</a:t>
            </a:r>
            <a:r>
              <a:rPr lang="en-US" altLang="ko-KR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&gt; </a:t>
            </a:r>
            <a:r>
              <a:rPr lang="ko-KR" altLang="en-US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가정양육지원</a:t>
            </a:r>
            <a:r>
              <a:rPr lang="en-US" altLang="ko-KR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&gt; </a:t>
            </a:r>
            <a:r>
              <a:rPr lang="ko-KR" altLang="en-US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교육행사</a:t>
            </a:r>
            <a:r>
              <a:rPr lang="en-US" altLang="ko-KR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&gt; </a:t>
            </a:r>
            <a:r>
              <a:rPr lang="ko-KR" altLang="en-US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부모</a:t>
            </a:r>
            <a:r>
              <a:rPr lang="en-US" altLang="ko-KR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-</a:t>
            </a:r>
            <a:r>
              <a:rPr lang="ko-KR" altLang="en-US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자녀프로그램</a:t>
            </a:r>
            <a:r>
              <a:rPr lang="en-US" altLang="ko-KR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&gt; </a:t>
            </a:r>
            <a:r>
              <a:rPr lang="ko-KR" altLang="en-US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로그인 후 신청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CA1CDC-65E5-DE17-EFB5-C7045124D404}"/>
              </a:ext>
            </a:extLst>
          </p:cNvPr>
          <p:cNvSpPr txBox="1"/>
          <p:nvPr/>
        </p:nvSpPr>
        <p:spPr>
          <a:xfrm>
            <a:off x="2882505" y="4151875"/>
            <a:ext cx="23943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완성품을 담아갈 용기</a:t>
            </a:r>
            <a:r>
              <a:rPr lang="en-US" altLang="ko-KR" sz="12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, </a:t>
            </a:r>
            <a:r>
              <a:rPr lang="ko-KR" altLang="en-US" sz="12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개인 앞치마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98A1F1-2B51-36E7-16CE-D4E58568770D}"/>
              </a:ext>
            </a:extLst>
          </p:cNvPr>
          <p:cNvSpPr txBox="1"/>
          <p:nvPr/>
        </p:nvSpPr>
        <p:spPr>
          <a:xfrm>
            <a:off x="2969354" y="4650302"/>
            <a:ext cx="1122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031-913-6003</a:t>
            </a:r>
            <a:endParaRPr lang="ko-KR" altLang="en-US" sz="1200" b="1" dirty="0">
              <a:latin typeface="THE행복열매" panose="02020603020101020101" pitchFamily="18" charset="-127"/>
              <a:ea typeface="THE행복열매" panose="02020603020101020101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0" descr="preencoded.png">
            <a:extLst>
              <a:ext uri="{FF2B5EF4-FFF2-40B4-BE49-F238E27FC236}">
                <a16:creationId xmlns:a16="http://schemas.microsoft.com/office/drawing/2014/main" id="{EB863C03-A246-1D34-7B03-CC8E60DD2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440680" cy="769924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FFDEC9-C84F-DEE5-3EA0-DB2954009F9E}"/>
              </a:ext>
            </a:extLst>
          </p:cNvPr>
          <p:cNvSpPr txBox="1"/>
          <p:nvPr/>
        </p:nvSpPr>
        <p:spPr>
          <a:xfrm>
            <a:off x="2807429" y="2155001"/>
            <a:ext cx="21001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2024</a:t>
            </a:r>
            <a:r>
              <a:rPr lang="ko-KR" altLang="en-US" sz="1400" b="1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년 </a:t>
            </a:r>
            <a:r>
              <a:rPr lang="en-US" altLang="ko-KR" sz="1400" b="1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4</a:t>
            </a:r>
            <a:r>
              <a:rPr lang="ko-KR" altLang="en-US" sz="1400" b="1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월 </a:t>
            </a:r>
            <a:r>
              <a:rPr lang="en-US" altLang="ko-KR" sz="1400" b="1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27</a:t>
            </a:r>
            <a:r>
              <a:rPr lang="ko-KR" altLang="en-US" sz="1400" b="1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일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62FF4E-60ED-5F63-C02F-8AB9DB9D4D94}"/>
              </a:ext>
            </a:extLst>
          </p:cNvPr>
          <p:cNvSpPr txBox="1"/>
          <p:nvPr/>
        </p:nvSpPr>
        <p:spPr>
          <a:xfrm>
            <a:off x="2807429" y="2636214"/>
            <a:ext cx="21751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err="1">
                <a:latin typeface="THE행복열매" panose="02020603020101020101" pitchFamily="18" charset="-127"/>
                <a:ea typeface="THE행복열매" panose="02020603020101020101" pitchFamily="18" charset="-127"/>
              </a:rPr>
              <a:t>탄현위브더제니스</a:t>
            </a:r>
            <a:r>
              <a:rPr lang="ko-KR" altLang="en-US" sz="1400" b="1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 </a:t>
            </a:r>
            <a:r>
              <a:rPr lang="ko-KR" altLang="en-US" sz="1400" b="1" dirty="0" err="1">
                <a:latin typeface="THE행복열매" panose="02020603020101020101" pitchFamily="18" charset="-127"/>
                <a:ea typeface="THE행복열매" panose="02020603020101020101" pitchFamily="18" charset="-127"/>
              </a:rPr>
              <a:t>아이러브맘카페</a:t>
            </a:r>
            <a:endParaRPr lang="ko-KR" altLang="en-US" sz="1400" b="1" dirty="0">
              <a:latin typeface="THE행복열매" panose="02020603020101020101" pitchFamily="18" charset="-127"/>
              <a:ea typeface="THE행복열매" panose="02020603020101020101" pitchFamily="18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D338CE-1D47-1E33-255C-4F2785D74FD2}"/>
              </a:ext>
            </a:extLst>
          </p:cNvPr>
          <p:cNvSpPr txBox="1"/>
          <p:nvPr/>
        </p:nvSpPr>
        <p:spPr>
          <a:xfrm>
            <a:off x="3033234" y="3133350"/>
            <a:ext cx="1949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E행복열매" panose="02020603020101020101" pitchFamily="18" charset="-127"/>
                <a:ea typeface="THE행복열매" panose="02020603020101020101" pitchFamily="18" charset="-127"/>
              </a:rPr>
              <a:t>고양특례시 영유아 가정 </a:t>
            </a:r>
            <a:r>
              <a:rPr kumimoji="0" lang="en-US" altLang="ko-KR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E행복열매" panose="02020603020101020101" pitchFamily="18" charset="-127"/>
                <a:ea typeface="THE행복열매" panose="02020603020101020101" pitchFamily="18" charset="-127"/>
              </a:rPr>
              <a:t>10</a:t>
            </a:r>
            <a:r>
              <a:rPr kumimoji="0" lang="ko-KR" alt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E행복열매" panose="02020603020101020101" pitchFamily="18" charset="-127"/>
                <a:ea typeface="THE행복열매" panose="02020603020101020101" pitchFamily="18" charset="-127"/>
              </a:rPr>
              <a:t>팀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F475E4-758B-01E2-FA25-1EA6EE03CCC9}"/>
              </a:ext>
            </a:extLst>
          </p:cNvPr>
          <p:cNvSpPr txBox="1"/>
          <p:nvPr/>
        </p:nvSpPr>
        <p:spPr>
          <a:xfrm>
            <a:off x="2965858" y="3489484"/>
            <a:ext cx="21001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err="1">
                <a:latin typeface="THE행복열매" panose="02020603020101020101" pitchFamily="18" charset="-127"/>
                <a:ea typeface="THE행복열매" panose="02020603020101020101" pitchFamily="18" charset="-127"/>
              </a:rPr>
              <a:t>고양특례시육아종합지원지원센터</a:t>
            </a:r>
            <a:r>
              <a:rPr lang="ko-KR" altLang="en-US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 홈페이지</a:t>
            </a:r>
            <a:r>
              <a:rPr lang="en-US" altLang="ko-KR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&gt; </a:t>
            </a:r>
            <a:r>
              <a:rPr lang="ko-KR" altLang="en-US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가정양육지원</a:t>
            </a:r>
            <a:r>
              <a:rPr lang="en-US" altLang="ko-KR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&gt; </a:t>
            </a:r>
            <a:r>
              <a:rPr lang="ko-KR" altLang="en-US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교육행사</a:t>
            </a:r>
            <a:r>
              <a:rPr lang="en-US" altLang="ko-KR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&gt; </a:t>
            </a:r>
            <a:r>
              <a:rPr lang="ko-KR" altLang="en-US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부모</a:t>
            </a:r>
            <a:r>
              <a:rPr lang="en-US" altLang="ko-KR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-</a:t>
            </a:r>
            <a:r>
              <a:rPr lang="ko-KR" altLang="en-US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자녀프로그램</a:t>
            </a:r>
            <a:r>
              <a:rPr lang="en-US" altLang="ko-KR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&gt; </a:t>
            </a:r>
            <a:r>
              <a:rPr lang="ko-KR" altLang="en-US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로그인 후 신청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6B93CC-BD71-5789-DCB7-D4DBEE73F493}"/>
              </a:ext>
            </a:extLst>
          </p:cNvPr>
          <p:cNvSpPr txBox="1"/>
          <p:nvPr/>
        </p:nvSpPr>
        <p:spPr>
          <a:xfrm>
            <a:off x="2882505" y="4151875"/>
            <a:ext cx="23943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완성품을 담아갈 용기</a:t>
            </a:r>
            <a:r>
              <a:rPr lang="en-US" altLang="ko-KR" sz="12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, </a:t>
            </a:r>
            <a:r>
              <a:rPr lang="ko-KR" altLang="en-US" sz="12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개인 앞치마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D2308C-9F01-E83D-07E5-5084116B3D06}"/>
              </a:ext>
            </a:extLst>
          </p:cNvPr>
          <p:cNvSpPr txBox="1"/>
          <p:nvPr/>
        </p:nvSpPr>
        <p:spPr>
          <a:xfrm>
            <a:off x="2969354" y="4650302"/>
            <a:ext cx="1122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031-913-6003</a:t>
            </a:r>
            <a:endParaRPr lang="ko-KR" altLang="en-US" sz="1200" b="1" dirty="0">
              <a:latin typeface="THE행복열매" panose="02020603020101020101" pitchFamily="18" charset="-127"/>
              <a:ea typeface="THE행복열매" panose="02020603020101020101" pitchFamily="18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6641EC-9836-3DF0-152B-87D98995B4CE}"/>
              </a:ext>
            </a:extLst>
          </p:cNvPr>
          <p:cNvSpPr txBox="1"/>
          <p:nvPr/>
        </p:nvSpPr>
        <p:spPr>
          <a:xfrm>
            <a:off x="1133475" y="6534150"/>
            <a:ext cx="3118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002060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주제 </a:t>
            </a:r>
            <a:r>
              <a:rPr lang="en-US" altLang="ko-KR" dirty="0">
                <a:solidFill>
                  <a:srgbClr val="002060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: </a:t>
            </a:r>
            <a:r>
              <a:rPr lang="ko-KR" altLang="en-US" dirty="0">
                <a:solidFill>
                  <a:srgbClr val="002060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봄꽃 </a:t>
            </a:r>
            <a:r>
              <a:rPr lang="ko-KR" altLang="en-US" dirty="0" err="1">
                <a:solidFill>
                  <a:srgbClr val="002060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모닝빵</a:t>
            </a:r>
            <a:r>
              <a:rPr lang="ko-KR" altLang="en-US" dirty="0">
                <a:solidFill>
                  <a:srgbClr val="002060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 샌드위치</a:t>
            </a:r>
          </a:p>
        </p:txBody>
      </p:sp>
    </p:spTree>
    <p:extLst>
      <p:ext uri="{BB962C8B-B14F-4D97-AF65-F5344CB8AC3E}">
        <p14:creationId xmlns:p14="http://schemas.microsoft.com/office/powerpoint/2010/main" val="2834524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
            <a:extLst>
              <a:ext uri="{FF2B5EF4-FFF2-40B4-BE49-F238E27FC236}">
                <a16:creationId xmlns:a16="http://schemas.microsoft.com/office/drawing/2014/main" id="{D8DAA106-B2C9-2B58-63D3-C0E8066FB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440680" cy="769924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9AA8355-AD98-B192-F936-054BF2574DFF}"/>
              </a:ext>
            </a:extLst>
          </p:cNvPr>
          <p:cNvSpPr txBox="1"/>
          <p:nvPr/>
        </p:nvSpPr>
        <p:spPr>
          <a:xfrm>
            <a:off x="2807429" y="2155001"/>
            <a:ext cx="21001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2024</a:t>
            </a:r>
            <a:r>
              <a:rPr lang="ko-KR" altLang="en-US" sz="1400" b="1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년 </a:t>
            </a:r>
            <a:r>
              <a:rPr lang="en-US" altLang="ko-KR" sz="1400" b="1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3</a:t>
            </a:r>
            <a:r>
              <a:rPr lang="ko-KR" altLang="en-US" sz="1400" b="1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월 </a:t>
            </a:r>
            <a:r>
              <a:rPr lang="en-US" altLang="ko-KR" sz="1400" b="1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30</a:t>
            </a:r>
            <a:r>
              <a:rPr lang="ko-KR" altLang="en-US" sz="1400" b="1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일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E08971-033A-1ED0-DAA6-487549228171}"/>
              </a:ext>
            </a:extLst>
          </p:cNvPr>
          <p:cNvSpPr txBox="1"/>
          <p:nvPr/>
        </p:nvSpPr>
        <p:spPr>
          <a:xfrm>
            <a:off x="2807429" y="2636214"/>
            <a:ext cx="21751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err="1">
                <a:latin typeface="THE행복열매" panose="02020603020101020101" pitchFamily="18" charset="-127"/>
                <a:ea typeface="THE행복열매" panose="02020603020101020101" pitchFamily="18" charset="-127"/>
              </a:rPr>
              <a:t>탄현위브더제니스</a:t>
            </a:r>
            <a:r>
              <a:rPr lang="ko-KR" altLang="en-US" sz="1400" b="1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 </a:t>
            </a:r>
            <a:r>
              <a:rPr lang="ko-KR" altLang="en-US" sz="1400" b="1" dirty="0" err="1">
                <a:latin typeface="THE행복열매" panose="02020603020101020101" pitchFamily="18" charset="-127"/>
                <a:ea typeface="THE행복열매" panose="02020603020101020101" pitchFamily="18" charset="-127"/>
              </a:rPr>
              <a:t>아이러브맘카페</a:t>
            </a:r>
            <a:endParaRPr lang="ko-KR" altLang="en-US" sz="1400" b="1" dirty="0">
              <a:latin typeface="THE행복열매" panose="02020603020101020101" pitchFamily="18" charset="-127"/>
              <a:ea typeface="THE행복열매" panose="02020603020101020101" pitchFamily="18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F98BD8-C9C0-86EA-A4CB-8A774EE17FB2}"/>
              </a:ext>
            </a:extLst>
          </p:cNvPr>
          <p:cNvSpPr txBox="1"/>
          <p:nvPr/>
        </p:nvSpPr>
        <p:spPr>
          <a:xfrm>
            <a:off x="3033234" y="3133350"/>
            <a:ext cx="1949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E행복열매" panose="02020603020101020101" pitchFamily="18" charset="-127"/>
                <a:ea typeface="THE행복열매" panose="02020603020101020101" pitchFamily="18" charset="-127"/>
              </a:rPr>
              <a:t>고양특례시 영유아 가정 </a:t>
            </a:r>
            <a:r>
              <a:rPr kumimoji="0" lang="en-US" altLang="ko-KR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E행복열매" panose="02020603020101020101" pitchFamily="18" charset="-127"/>
                <a:ea typeface="THE행복열매" panose="02020603020101020101" pitchFamily="18" charset="-127"/>
              </a:rPr>
              <a:t>10</a:t>
            </a:r>
            <a:r>
              <a:rPr kumimoji="0" lang="ko-KR" alt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E행복열매" panose="02020603020101020101" pitchFamily="18" charset="-127"/>
                <a:ea typeface="THE행복열매" panose="02020603020101020101" pitchFamily="18" charset="-127"/>
              </a:rPr>
              <a:t>팀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AD973A-A30B-622F-D52D-F4085C057D40}"/>
              </a:ext>
            </a:extLst>
          </p:cNvPr>
          <p:cNvSpPr txBox="1"/>
          <p:nvPr/>
        </p:nvSpPr>
        <p:spPr>
          <a:xfrm>
            <a:off x="2965858" y="3489484"/>
            <a:ext cx="21001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err="1">
                <a:latin typeface="THE행복열매" panose="02020603020101020101" pitchFamily="18" charset="-127"/>
                <a:ea typeface="THE행복열매" panose="02020603020101020101" pitchFamily="18" charset="-127"/>
              </a:rPr>
              <a:t>고양특례시육아종합지원지원센터</a:t>
            </a:r>
            <a:r>
              <a:rPr lang="ko-KR" altLang="en-US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 홈페이지</a:t>
            </a:r>
            <a:r>
              <a:rPr lang="en-US" altLang="ko-KR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&gt; </a:t>
            </a:r>
            <a:r>
              <a:rPr lang="ko-KR" altLang="en-US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가정양육지원</a:t>
            </a:r>
            <a:r>
              <a:rPr lang="en-US" altLang="ko-KR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&gt; </a:t>
            </a:r>
            <a:r>
              <a:rPr lang="ko-KR" altLang="en-US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교육행사</a:t>
            </a:r>
            <a:r>
              <a:rPr lang="en-US" altLang="ko-KR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&gt; </a:t>
            </a:r>
            <a:r>
              <a:rPr lang="ko-KR" altLang="en-US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부모</a:t>
            </a:r>
            <a:r>
              <a:rPr lang="en-US" altLang="ko-KR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-</a:t>
            </a:r>
            <a:r>
              <a:rPr lang="ko-KR" altLang="en-US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자녀프로그램</a:t>
            </a:r>
            <a:r>
              <a:rPr lang="en-US" altLang="ko-KR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&gt; </a:t>
            </a:r>
            <a:r>
              <a:rPr lang="ko-KR" altLang="en-US" sz="10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로그인 후 신청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665026-B50C-62AE-1085-EF51CD7A3152}"/>
              </a:ext>
            </a:extLst>
          </p:cNvPr>
          <p:cNvSpPr txBox="1"/>
          <p:nvPr/>
        </p:nvSpPr>
        <p:spPr>
          <a:xfrm>
            <a:off x="2882505" y="4151875"/>
            <a:ext cx="23943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완성품을 담아갈 용기</a:t>
            </a:r>
            <a:r>
              <a:rPr lang="en-US" altLang="ko-KR" sz="12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, </a:t>
            </a:r>
            <a:r>
              <a:rPr lang="ko-KR" altLang="en-US" sz="1200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개인 앞치마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D21C73-AA7C-AF8D-F3A9-C69C173A22D4}"/>
              </a:ext>
            </a:extLst>
          </p:cNvPr>
          <p:cNvSpPr txBox="1"/>
          <p:nvPr/>
        </p:nvSpPr>
        <p:spPr>
          <a:xfrm>
            <a:off x="2969354" y="4650302"/>
            <a:ext cx="1122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latin typeface="THE행복열매" panose="02020603020101020101" pitchFamily="18" charset="-127"/>
                <a:ea typeface="THE행복열매" panose="02020603020101020101" pitchFamily="18" charset="-127"/>
              </a:rPr>
              <a:t>031-913-6003</a:t>
            </a:r>
            <a:endParaRPr lang="ko-KR" altLang="en-US" sz="1200" b="1" dirty="0">
              <a:latin typeface="THE행복열매" panose="02020603020101020101" pitchFamily="18" charset="-127"/>
              <a:ea typeface="THE행복열매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5516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108</Words>
  <Application>Microsoft Office PowerPoint</Application>
  <PresentationFormat>사용자 지정</PresentationFormat>
  <Paragraphs>20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HY엽서M</vt:lpstr>
      <vt:lpstr>THE행복열매</vt:lpstr>
      <vt:lpstr>Arial</vt:lpstr>
      <vt:lpstr>Office Theme</vt:lpstr>
      <vt:lpstr>PowerPoint 프레젠테이션</vt:lpstr>
      <vt:lpstr>PowerPoint 프레젠테이션</vt:lpstr>
      <vt:lpstr>PowerPoint 프레젠테이션</vt:lpstr>
    </vt:vector>
  </TitlesOfParts>
  <Company>mangoboard.net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제목을 입력하세요</dc:title>
  <dc:subject>Presentation</dc:subject>
  <dc:creator>mangoboard.net_33756266</dc:creator>
  <cp:lastModifiedBy>육아종합지원센터 고양시</cp:lastModifiedBy>
  <cp:revision>12</cp:revision>
  <cp:lastPrinted>2024-03-20T01:19:34Z</cp:lastPrinted>
  <dcterms:created xsi:type="dcterms:W3CDTF">2024-01-04T01:02:34Z</dcterms:created>
  <dcterms:modified xsi:type="dcterms:W3CDTF">2024-04-12T01:46:02Z</dcterms:modified>
</cp:coreProperties>
</file>