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440363" cy="7699375"/>
  <p:notesSz cx="9926638" cy="67976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848"/>
    <a:srgbClr val="A7CF8B"/>
    <a:srgbClr val="81A06B"/>
    <a:srgbClr val="76B54B"/>
    <a:srgbClr val="87BE62"/>
    <a:srgbClr val="8FC26C"/>
    <a:srgbClr val="97C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01" d="100"/>
          <a:sy n="101" d="100"/>
        </p:scale>
        <p:origin x="9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0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116385" tIns="58192" rIns="116385" bIns="58192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116385" tIns="58192" rIns="116385" bIns="58192"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40680" cy="7699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4484" y="4513218"/>
            <a:ext cx="3365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백조의 호수 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/ </a:t>
            </a:r>
            <a:r>
              <a:rPr lang="ko-KR" altLang="en-US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청개구리</a:t>
            </a:r>
            <a:endParaRPr lang="ko-KR" altLang="en-US" sz="1100" b="1">
              <a:solidFill>
                <a:schemeClr val="accent6">
                  <a:lumMod val="75000"/>
                </a:schemeClr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4909592"/>
            <a:ext cx="3180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고양특례시 내 영유아 가정 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11</a:t>
            </a:r>
            <a:r>
              <a:rPr lang="ko-KR" altLang="en-US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팀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0196" y="5319028"/>
            <a:ext cx="3180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7</a:t>
            </a:r>
            <a:r>
              <a:rPr lang="ko-KR" altLang="en-US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월 </a:t>
            </a:r>
            <a:r>
              <a:rPr lang="en-US" altLang="ko-KR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10</a:t>
            </a:r>
            <a:r>
              <a:rPr lang="ko-KR" altLang="en-US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일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(</a:t>
            </a:r>
            <a:r>
              <a:rPr lang="ko-KR" altLang="en-US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목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), </a:t>
            </a:r>
            <a:r>
              <a:rPr lang="en-US" altLang="ko-KR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7</a:t>
            </a:r>
            <a:r>
              <a:rPr lang="ko-KR" altLang="en-US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월 </a:t>
            </a:r>
            <a:r>
              <a:rPr lang="en-US" altLang="ko-KR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1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7</a:t>
            </a:r>
            <a:r>
              <a:rPr lang="ko-KR" altLang="en-US" sz="1100" b="1" smtClean="0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일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(</a:t>
            </a:r>
            <a:r>
              <a:rPr lang="ko-KR" altLang="en-US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목</a:t>
            </a:r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 16:00~17:00</a:t>
            </a:r>
            <a:endParaRPr lang="ko-KR" altLang="en-US" sz="1100" b="1">
              <a:solidFill>
                <a:schemeClr val="accent6">
                  <a:lumMod val="75000"/>
                </a:schemeClr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198" y="5731451"/>
            <a:ext cx="3180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탄현위브더제니스 아이똑똑 고양놀이터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0198" y="6069896"/>
            <a:ext cx="38404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고양특례시육아종합지원센터 홈페이지 로그인</a:t>
            </a:r>
            <a:r>
              <a:rPr lang="en-US" altLang="ko-KR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&gt; </a:t>
            </a:r>
            <a:r>
              <a:rPr lang="ko-KR" altLang="en-US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가정양육지원</a:t>
            </a:r>
            <a:r>
              <a:rPr lang="en-US" altLang="ko-KR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&gt; </a:t>
            </a:r>
            <a:r>
              <a:rPr lang="ko-KR" altLang="en-US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교육행사</a:t>
            </a:r>
            <a:r>
              <a:rPr lang="en-US" altLang="ko-KR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&gt; </a:t>
            </a:r>
            <a:r>
              <a:rPr lang="ko-KR" altLang="en-US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부모자녀체험프로그램</a:t>
            </a:r>
            <a:r>
              <a:rPr lang="en-US" altLang="ko-KR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&gt; [</a:t>
            </a:r>
            <a:r>
              <a:rPr lang="ko-KR" altLang="en-US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탄현위브더제니스</a:t>
            </a:r>
            <a:r>
              <a:rPr lang="en-US" altLang="ko-KR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]</a:t>
            </a:r>
            <a:r>
              <a:rPr lang="ko-KR" altLang="en-US" sz="105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프로젝트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0197" y="6659363"/>
            <a:ext cx="3180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chemeClr val="accent6">
                    <a:lumMod val="75000"/>
                  </a:schemeClr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031-913-6003</a:t>
            </a:r>
            <a:endParaRPr lang="ko-KR" altLang="en-US" sz="1100" b="1">
              <a:solidFill>
                <a:schemeClr val="accent6">
                  <a:lumMod val="75000"/>
                </a:schemeClr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</Words>
  <Application>Microsoft Office PowerPoint</Application>
  <PresentationFormat>사용자 지정</PresentationFormat>
  <Paragraphs>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경기천년제목 Light</vt:lpstr>
      <vt:lpstr>맑은 고딕</vt:lpstr>
      <vt:lpstr>Arial</vt:lpstr>
      <vt:lpstr>Office Theme</vt:lpstr>
      <vt:lpstr>PowerPoint 프레젠테이션</vt:lpstr>
    </vt:vector>
  </TitlesOfParts>
  <Company>mangoboard.net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아이똑똑 프로젝트(탄현)</dc:title>
  <dc:subject>Presentation</dc:subject>
  <dc:creator>mangoboard.net_46549819</dc:creator>
  <cp:lastModifiedBy>Microsoft 계정</cp:lastModifiedBy>
  <cp:revision>12</cp:revision>
  <cp:lastPrinted>2025-03-20T00:31:32Z</cp:lastPrinted>
  <dcterms:created xsi:type="dcterms:W3CDTF">2025-02-20T01:27:51Z</dcterms:created>
  <dcterms:modified xsi:type="dcterms:W3CDTF">2025-06-24T05:41:08Z</dcterms:modified>
</cp:coreProperties>
</file>