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5440363" cy="7699375"/>
  <p:notesSz cx="9926638" cy="6797675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8B848"/>
    <a:srgbClr val="A7CF8B"/>
    <a:srgbClr val="81A06B"/>
    <a:srgbClr val="76B54B"/>
    <a:srgbClr val="87BE62"/>
    <a:srgbClr val="8FC26C"/>
    <a:srgbClr val="97C77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01" d="100"/>
          <a:sy n="101" d="100"/>
        </p:scale>
        <p:origin x="93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27035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 lIns="116385" tIns="58192" rIns="116385" bIns="58192"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 lIns="116385" tIns="58192" rIns="116385" bIns="58192"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0" descr="preencoded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5440680" cy="7699248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554484" y="4513218"/>
            <a:ext cx="336585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100" b="1" smtClean="0">
                <a:solidFill>
                  <a:schemeClr val="accent6">
                    <a:lumMod val="75000"/>
                  </a:schemeClr>
                </a:solidFill>
                <a:latin typeface="경기천년제목 Light" panose="02020403020101020101" pitchFamily="18" charset="-127"/>
                <a:ea typeface="경기천년제목 Light" panose="02020403020101020101" pitchFamily="18" charset="-127"/>
              </a:rPr>
              <a:t>백조의 호수 </a:t>
            </a:r>
            <a:r>
              <a:rPr lang="en-US" altLang="ko-KR" sz="1100" b="1">
                <a:solidFill>
                  <a:schemeClr val="accent6">
                    <a:lumMod val="75000"/>
                  </a:schemeClr>
                </a:solidFill>
                <a:latin typeface="경기천년제목 Light" panose="02020403020101020101" pitchFamily="18" charset="-127"/>
                <a:ea typeface="경기천년제목 Light" panose="02020403020101020101" pitchFamily="18" charset="-127"/>
              </a:rPr>
              <a:t>/ </a:t>
            </a:r>
            <a:r>
              <a:rPr lang="ko-KR" altLang="en-US" sz="1100" b="1" smtClean="0">
                <a:solidFill>
                  <a:schemeClr val="accent6">
                    <a:lumMod val="75000"/>
                  </a:schemeClr>
                </a:solidFill>
                <a:latin typeface="경기천년제목 Light" panose="02020403020101020101" pitchFamily="18" charset="-127"/>
                <a:ea typeface="경기천년제목 Light" panose="02020403020101020101" pitchFamily="18" charset="-127"/>
              </a:rPr>
              <a:t>청개구리</a:t>
            </a:r>
            <a:endParaRPr lang="ko-KR" altLang="en-US" sz="1100" b="1">
              <a:solidFill>
                <a:schemeClr val="accent6">
                  <a:lumMod val="75000"/>
                </a:schemeClr>
              </a:solidFill>
              <a:latin typeface="경기천년제목 Light" panose="02020403020101020101" pitchFamily="18" charset="-127"/>
              <a:ea typeface="경기천년제목 Light" panose="02020403020101020101" pitchFamily="18" charset="-127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600200" y="4909592"/>
            <a:ext cx="318080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100" b="1">
                <a:solidFill>
                  <a:schemeClr val="accent6">
                    <a:lumMod val="75000"/>
                  </a:schemeClr>
                </a:solidFill>
                <a:latin typeface="경기천년제목 Light" panose="02020403020101020101" pitchFamily="18" charset="-127"/>
                <a:ea typeface="경기천년제목 Light" panose="02020403020101020101" pitchFamily="18" charset="-127"/>
              </a:rPr>
              <a:t>고양특례시 내 영유아 가정 </a:t>
            </a:r>
            <a:r>
              <a:rPr lang="en-US" altLang="ko-KR" sz="1100" b="1">
                <a:solidFill>
                  <a:schemeClr val="accent6">
                    <a:lumMod val="75000"/>
                  </a:schemeClr>
                </a:solidFill>
                <a:latin typeface="경기천년제목 Light" panose="02020403020101020101" pitchFamily="18" charset="-127"/>
                <a:ea typeface="경기천년제목 Light" panose="02020403020101020101" pitchFamily="18" charset="-127"/>
              </a:rPr>
              <a:t>11</a:t>
            </a:r>
            <a:r>
              <a:rPr lang="ko-KR" altLang="en-US" sz="1100" b="1">
                <a:solidFill>
                  <a:schemeClr val="accent6">
                    <a:lumMod val="75000"/>
                  </a:schemeClr>
                </a:solidFill>
                <a:latin typeface="경기천년제목 Light" panose="02020403020101020101" pitchFamily="18" charset="-127"/>
                <a:ea typeface="경기천년제목 Light" panose="02020403020101020101" pitchFamily="18" charset="-127"/>
              </a:rPr>
              <a:t>팀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600196" y="5319028"/>
            <a:ext cx="318080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100" b="1">
                <a:solidFill>
                  <a:schemeClr val="accent6">
                    <a:lumMod val="75000"/>
                  </a:schemeClr>
                </a:solidFill>
                <a:latin typeface="경기천년제목 Light" panose="02020403020101020101" pitchFamily="18" charset="-127"/>
                <a:ea typeface="경기천년제목 Light" panose="02020403020101020101" pitchFamily="18" charset="-127"/>
              </a:rPr>
              <a:t>7</a:t>
            </a:r>
            <a:r>
              <a:rPr lang="ko-KR" altLang="en-US" sz="1100" b="1" smtClean="0">
                <a:solidFill>
                  <a:schemeClr val="accent6">
                    <a:lumMod val="75000"/>
                  </a:schemeClr>
                </a:solidFill>
                <a:latin typeface="경기천년제목 Light" panose="02020403020101020101" pitchFamily="18" charset="-127"/>
                <a:ea typeface="경기천년제목 Light" panose="02020403020101020101" pitchFamily="18" charset="-127"/>
              </a:rPr>
              <a:t>월 </a:t>
            </a:r>
            <a:r>
              <a:rPr lang="en-US" altLang="ko-KR" sz="1100" b="1" smtClean="0">
                <a:solidFill>
                  <a:schemeClr val="accent6">
                    <a:lumMod val="75000"/>
                  </a:schemeClr>
                </a:solidFill>
                <a:latin typeface="경기천년제목 Light" panose="02020403020101020101" pitchFamily="18" charset="-127"/>
                <a:ea typeface="경기천년제목 Light" panose="02020403020101020101" pitchFamily="18" charset="-127"/>
              </a:rPr>
              <a:t>10</a:t>
            </a:r>
            <a:r>
              <a:rPr lang="ko-KR" altLang="en-US" sz="1100" b="1" smtClean="0">
                <a:solidFill>
                  <a:schemeClr val="accent6">
                    <a:lumMod val="75000"/>
                  </a:schemeClr>
                </a:solidFill>
                <a:latin typeface="경기천년제목 Light" panose="02020403020101020101" pitchFamily="18" charset="-127"/>
                <a:ea typeface="경기천년제목 Light" panose="02020403020101020101" pitchFamily="18" charset="-127"/>
              </a:rPr>
              <a:t>일</a:t>
            </a:r>
            <a:r>
              <a:rPr lang="en-US" altLang="ko-KR" sz="1100" b="1">
                <a:solidFill>
                  <a:schemeClr val="accent6">
                    <a:lumMod val="75000"/>
                  </a:schemeClr>
                </a:solidFill>
                <a:latin typeface="경기천년제목 Light" panose="02020403020101020101" pitchFamily="18" charset="-127"/>
                <a:ea typeface="경기천년제목 Light" panose="02020403020101020101" pitchFamily="18" charset="-127"/>
              </a:rPr>
              <a:t>(</a:t>
            </a:r>
            <a:r>
              <a:rPr lang="ko-KR" altLang="en-US" sz="1100" b="1">
                <a:solidFill>
                  <a:schemeClr val="accent6">
                    <a:lumMod val="75000"/>
                  </a:schemeClr>
                </a:solidFill>
                <a:latin typeface="경기천년제목 Light" panose="02020403020101020101" pitchFamily="18" charset="-127"/>
                <a:ea typeface="경기천년제목 Light" panose="02020403020101020101" pitchFamily="18" charset="-127"/>
              </a:rPr>
              <a:t>목</a:t>
            </a:r>
            <a:r>
              <a:rPr lang="en-US" altLang="ko-KR" sz="1100" b="1">
                <a:solidFill>
                  <a:schemeClr val="accent6">
                    <a:lumMod val="75000"/>
                  </a:schemeClr>
                </a:solidFill>
                <a:latin typeface="경기천년제목 Light" panose="02020403020101020101" pitchFamily="18" charset="-127"/>
                <a:ea typeface="경기천년제목 Light" panose="02020403020101020101" pitchFamily="18" charset="-127"/>
              </a:rPr>
              <a:t>), </a:t>
            </a:r>
            <a:r>
              <a:rPr lang="en-US" altLang="ko-KR" sz="1100" b="1" smtClean="0">
                <a:solidFill>
                  <a:schemeClr val="accent6">
                    <a:lumMod val="75000"/>
                  </a:schemeClr>
                </a:solidFill>
                <a:latin typeface="경기천년제목 Light" panose="02020403020101020101" pitchFamily="18" charset="-127"/>
                <a:ea typeface="경기천년제목 Light" panose="02020403020101020101" pitchFamily="18" charset="-127"/>
              </a:rPr>
              <a:t>7</a:t>
            </a:r>
            <a:r>
              <a:rPr lang="ko-KR" altLang="en-US" sz="1100" b="1" smtClean="0">
                <a:solidFill>
                  <a:schemeClr val="accent6">
                    <a:lumMod val="75000"/>
                  </a:schemeClr>
                </a:solidFill>
                <a:latin typeface="경기천년제목 Light" panose="02020403020101020101" pitchFamily="18" charset="-127"/>
                <a:ea typeface="경기천년제목 Light" panose="02020403020101020101" pitchFamily="18" charset="-127"/>
              </a:rPr>
              <a:t>월 </a:t>
            </a:r>
            <a:r>
              <a:rPr lang="en-US" altLang="ko-KR" sz="1100" b="1" smtClean="0">
                <a:solidFill>
                  <a:schemeClr val="accent6">
                    <a:lumMod val="75000"/>
                  </a:schemeClr>
                </a:solidFill>
                <a:latin typeface="경기천년제목 Light" panose="02020403020101020101" pitchFamily="18" charset="-127"/>
                <a:ea typeface="경기천년제목 Light" panose="02020403020101020101" pitchFamily="18" charset="-127"/>
              </a:rPr>
              <a:t>1</a:t>
            </a:r>
            <a:r>
              <a:rPr lang="en-US" altLang="ko-KR" sz="1100" b="1">
                <a:solidFill>
                  <a:schemeClr val="accent6">
                    <a:lumMod val="75000"/>
                  </a:schemeClr>
                </a:solidFill>
                <a:latin typeface="경기천년제목 Light" panose="02020403020101020101" pitchFamily="18" charset="-127"/>
                <a:ea typeface="경기천년제목 Light" panose="02020403020101020101" pitchFamily="18" charset="-127"/>
              </a:rPr>
              <a:t>7</a:t>
            </a:r>
            <a:r>
              <a:rPr lang="ko-KR" altLang="en-US" sz="1100" b="1" smtClean="0">
                <a:solidFill>
                  <a:schemeClr val="accent6">
                    <a:lumMod val="75000"/>
                  </a:schemeClr>
                </a:solidFill>
                <a:latin typeface="경기천년제목 Light" panose="02020403020101020101" pitchFamily="18" charset="-127"/>
                <a:ea typeface="경기천년제목 Light" panose="02020403020101020101" pitchFamily="18" charset="-127"/>
              </a:rPr>
              <a:t>일</a:t>
            </a:r>
            <a:r>
              <a:rPr lang="en-US" altLang="ko-KR" sz="1100" b="1">
                <a:solidFill>
                  <a:schemeClr val="accent6">
                    <a:lumMod val="75000"/>
                  </a:schemeClr>
                </a:solidFill>
                <a:latin typeface="경기천년제목 Light" panose="02020403020101020101" pitchFamily="18" charset="-127"/>
                <a:ea typeface="경기천년제목 Light" panose="02020403020101020101" pitchFamily="18" charset="-127"/>
              </a:rPr>
              <a:t>(</a:t>
            </a:r>
            <a:r>
              <a:rPr lang="ko-KR" altLang="en-US" sz="1100" b="1">
                <a:solidFill>
                  <a:schemeClr val="accent6">
                    <a:lumMod val="75000"/>
                  </a:schemeClr>
                </a:solidFill>
                <a:latin typeface="경기천년제목 Light" panose="02020403020101020101" pitchFamily="18" charset="-127"/>
                <a:ea typeface="경기천년제목 Light" panose="02020403020101020101" pitchFamily="18" charset="-127"/>
              </a:rPr>
              <a:t>목</a:t>
            </a:r>
            <a:r>
              <a:rPr lang="en-US" altLang="ko-KR" sz="1100" b="1">
                <a:solidFill>
                  <a:schemeClr val="accent6">
                    <a:lumMod val="75000"/>
                  </a:schemeClr>
                </a:solidFill>
                <a:latin typeface="경기천년제목 Light" panose="02020403020101020101" pitchFamily="18" charset="-127"/>
                <a:ea typeface="경기천년제목 Light" panose="02020403020101020101" pitchFamily="18" charset="-127"/>
              </a:rPr>
              <a:t>) 16:00~17:00</a:t>
            </a:r>
            <a:endParaRPr lang="ko-KR" altLang="en-US" sz="1100" b="1">
              <a:solidFill>
                <a:schemeClr val="accent6">
                  <a:lumMod val="75000"/>
                </a:schemeClr>
              </a:solidFill>
              <a:latin typeface="경기천년제목 Light" panose="02020403020101020101" pitchFamily="18" charset="-127"/>
              <a:ea typeface="경기천년제목 Light" panose="02020403020101020101" pitchFamily="18" charset="-127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600198" y="5731451"/>
            <a:ext cx="318080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100" b="1">
                <a:solidFill>
                  <a:schemeClr val="accent6">
                    <a:lumMod val="75000"/>
                  </a:schemeClr>
                </a:solidFill>
                <a:latin typeface="경기천년제목 Light" panose="02020403020101020101" pitchFamily="18" charset="-127"/>
                <a:ea typeface="경기천년제목 Light" panose="02020403020101020101" pitchFamily="18" charset="-127"/>
              </a:rPr>
              <a:t>탄현위브더제니스 아이똑똑 고양놀이터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600198" y="6069896"/>
            <a:ext cx="3840482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050" b="1">
                <a:solidFill>
                  <a:schemeClr val="accent6">
                    <a:lumMod val="75000"/>
                  </a:schemeClr>
                </a:solidFill>
                <a:latin typeface="경기천년제목 Light" panose="02020403020101020101" pitchFamily="18" charset="-127"/>
                <a:ea typeface="경기천년제목 Light" panose="02020403020101020101" pitchFamily="18" charset="-127"/>
              </a:rPr>
              <a:t>고양특례시육아종합지원센터 홈페이지 로그인</a:t>
            </a:r>
            <a:r>
              <a:rPr lang="en-US" altLang="ko-KR" sz="1050" b="1">
                <a:solidFill>
                  <a:schemeClr val="accent6">
                    <a:lumMod val="75000"/>
                  </a:schemeClr>
                </a:solidFill>
                <a:latin typeface="경기천년제목 Light" panose="02020403020101020101" pitchFamily="18" charset="-127"/>
                <a:ea typeface="경기천년제목 Light" panose="02020403020101020101" pitchFamily="18" charset="-127"/>
              </a:rPr>
              <a:t>&gt; </a:t>
            </a:r>
            <a:r>
              <a:rPr lang="ko-KR" altLang="en-US" sz="1050" b="1">
                <a:solidFill>
                  <a:schemeClr val="accent6">
                    <a:lumMod val="75000"/>
                  </a:schemeClr>
                </a:solidFill>
                <a:latin typeface="경기천년제목 Light" panose="02020403020101020101" pitchFamily="18" charset="-127"/>
                <a:ea typeface="경기천년제목 Light" panose="02020403020101020101" pitchFamily="18" charset="-127"/>
              </a:rPr>
              <a:t>가정양육지원</a:t>
            </a:r>
            <a:r>
              <a:rPr lang="en-US" altLang="ko-KR" sz="1050" b="1">
                <a:solidFill>
                  <a:schemeClr val="accent6">
                    <a:lumMod val="75000"/>
                  </a:schemeClr>
                </a:solidFill>
                <a:latin typeface="경기천년제목 Light" panose="02020403020101020101" pitchFamily="18" charset="-127"/>
                <a:ea typeface="경기천년제목 Light" panose="02020403020101020101" pitchFamily="18" charset="-127"/>
              </a:rPr>
              <a:t>&gt; </a:t>
            </a:r>
            <a:r>
              <a:rPr lang="ko-KR" altLang="en-US" sz="1050" b="1">
                <a:solidFill>
                  <a:schemeClr val="accent6">
                    <a:lumMod val="75000"/>
                  </a:schemeClr>
                </a:solidFill>
                <a:latin typeface="경기천년제목 Light" panose="02020403020101020101" pitchFamily="18" charset="-127"/>
                <a:ea typeface="경기천년제목 Light" panose="02020403020101020101" pitchFamily="18" charset="-127"/>
              </a:rPr>
              <a:t>교육행사</a:t>
            </a:r>
            <a:r>
              <a:rPr lang="en-US" altLang="ko-KR" sz="1050" b="1">
                <a:solidFill>
                  <a:schemeClr val="accent6">
                    <a:lumMod val="75000"/>
                  </a:schemeClr>
                </a:solidFill>
                <a:latin typeface="경기천년제목 Light" panose="02020403020101020101" pitchFamily="18" charset="-127"/>
                <a:ea typeface="경기천년제목 Light" panose="02020403020101020101" pitchFamily="18" charset="-127"/>
              </a:rPr>
              <a:t>&gt; </a:t>
            </a:r>
            <a:r>
              <a:rPr lang="ko-KR" altLang="en-US" sz="1050" b="1">
                <a:solidFill>
                  <a:schemeClr val="accent6">
                    <a:lumMod val="75000"/>
                  </a:schemeClr>
                </a:solidFill>
                <a:latin typeface="경기천년제목 Light" panose="02020403020101020101" pitchFamily="18" charset="-127"/>
                <a:ea typeface="경기천년제목 Light" panose="02020403020101020101" pitchFamily="18" charset="-127"/>
              </a:rPr>
              <a:t>부모자녀체험프로그램</a:t>
            </a:r>
            <a:r>
              <a:rPr lang="en-US" altLang="ko-KR" sz="1050" b="1">
                <a:solidFill>
                  <a:schemeClr val="accent6">
                    <a:lumMod val="75000"/>
                  </a:schemeClr>
                </a:solidFill>
                <a:latin typeface="경기천년제목 Light" panose="02020403020101020101" pitchFamily="18" charset="-127"/>
                <a:ea typeface="경기천년제목 Light" panose="02020403020101020101" pitchFamily="18" charset="-127"/>
              </a:rPr>
              <a:t>&gt; [</a:t>
            </a:r>
            <a:r>
              <a:rPr lang="ko-KR" altLang="en-US" sz="1050" b="1">
                <a:solidFill>
                  <a:schemeClr val="accent6">
                    <a:lumMod val="75000"/>
                  </a:schemeClr>
                </a:solidFill>
                <a:latin typeface="경기천년제목 Light" panose="02020403020101020101" pitchFamily="18" charset="-127"/>
                <a:ea typeface="경기천년제목 Light" panose="02020403020101020101" pitchFamily="18" charset="-127"/>
              </a:rPr>
              <a:t>탄현위브더제니스</a:t>
            </a:r>
            <a:r>
              <a:rPr lang="en-US" altLang="ko-KR" sz="1050" b="1">
                <a:solidFill>
                  <a:schemeClr val="accent6">
                    <a:lumMod val="75000"/>
                  </a:schemeClr>
                </a:solidFill>
                <a:latin typeface="경기천년제목 Light" panose="02020403020101020101" pitchFamily="18" charset="-127"/>
                <a:ea typeface="경기천년제목 Light" panose="02020403020101020101" pitchFamily="18" charset="-127"/>
              </a:rPr>
              <a:t>]</a:t>
            </a:r>
            <a:r>
              <a:rPr lang="ko-KR" altLang="en-US" sz="1050" b="1">
                <a:solidFill>
                  <a:schemeClr val="accent6">
                    <a:lumMod val="75000"/>
                  </a:schemeClr>
                </a:solidFill>
                <a:latin typeface="경기천년제목 Light" panose="02020403020101020101" pitchFamily="18" charset="-127"/>
                <a:ea typeface="경기천년제목 Light" panose="02020403020101020101" pitchFamily="18" charset="-127"/>
              </a:rPr>
              <a:t>프로젝트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1600197" y="6659363"/>
            <a:ext cx="318080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100" b="1">
                <a:solidFill>
                  <a:schemeClr val="accent6">
                    <a:lumMod val="75000"/>
                  </a:schemeClr>
                </a:solidFill>
                <a:latin typeface="경기천년제목 Light" panose="02020403020101020101" pitchFamily="18" charset="-127"/>
                <a:ea typeface="경기천년제목 Light" panose="02020403020101020101" pitchFamily="18" charset="-127"/>
              </a:rPr>
              <a:t>031-913-6003</a:t>
            </a:r>
            <a:endParaRPr lang="ko-KR" altLang="en-US" sz="1100" b="1">
              <a:solidFill>
                <a:schemeClr val="accent6">
                  <a:lumMod val="75000"/>
                </a:schemeClr>
              </a:solidFill>
              <a:latin typeface="경기천년제목 Light" panose="02020403020101020101" pitchFamily="18" charset="-127"/>
              <a:ea typeface="경기천년제목 Light" panose="02020403020101020101" pitchFamily="18" charset="-127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</TotalTime>
  <Words>44</Words>
  <Application>Microsoft Office PowerPoint</Application>
  <PresentationFormat>사용자 지정</PresentationFormat>
  <Paragraphs>7</Paragraphs>
  <Slides>1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5" baseType="lpstr">
      <vt:lpstr>경기천년제목 Light</vt:lpstr>
      <vt:lpstr>맑은 고딕</vt:lpstr>
      <vt:lpstr>Arial</vt:lpstr>
      <vt:lpstr>Office Theme</vt:lpstr>
      <vt:lpstr>PowerPoint 프레젠테이션</vt:lpstr>
    </vt:vector>
  </TitlesOfParts>
  <Company>mangoboard.net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아이똑똑 프로젝트(탄현)</dc:title>
  <dc:subject>Presentation</dc:subject>
  <dc:creator>mangoboard.net_46549819</dc:creator>
  <cp:lastModifiedBy>Microsoft 계정</cp:lastModifiedBy>
  <cp:revision>12</cp:revision>
  <cp:lastPrinted>2025-03-20T00:31:32Z</cp:lastPrinted>
  <dcterms:created xsi:type="dcterms:W3CDTF">2025-02-20T01:27:51Z</dcterms:created>
  <dcterms:modified xsi:type="dcterms:W3CDTF">2025-06-24T05:41:08Z</dcterms:modified>
</cp:coreProperties>
</file>